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B059-FE53-5F94-3E91-229996165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F3C2C-5345-F5F8-B81D-A4CAEE0BF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BF44-879B-FF5F-C390-1124D20C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0E260-3889-6A4A-4F76-1094BF29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624D1-0E1E-91D7-C4D6-1A4B88C8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7AC4-A6A9-0FB3-8F90-AD23A9757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BB6E8-E734-9571-5408-A7C1A7FC1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622D3-2FC9-5720-AC75-57A661BD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FCE69-6FC0-9219-C631-0D477F00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CEF53-DC91-2C82-7EB3-40D90587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6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473EA1-8AA5-27F0-A413-EF26D9CB2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4EAED-685A-250F-323B-9CB0D6772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13C55-A22A-AD8D-6B83-39DBABE6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01B0A-D71F-5F24-E5E6-2FD441DE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07A24-2625-8320-3B21-C41460D4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4766-D305-3CDB-362A-7646D29A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5A2A7-563D-08C3-BD32-678EBC4FB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05CE5-0B8A-1338-740C-C59C68D02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89269-2E96-CD42-BED5-853C84E4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6500-9314-6D92-FC5B-0F62B0FC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B903F-61BE-D684-B351-96E54B8C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014A2-7509-79BB-84B5-2F449EAC1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2A1A-18D9-C29C-69D4-C60CA357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F3AD0-18D0-0386-CCD7-3FD66E57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08F99-4D11-71A8-71E2-16E02867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8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41EE-E6E5-4071-BA45-06814ED0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3B094-1940-E168-A489-009975C98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7C2E5-27D3-7883-47F2-2BB1B2D2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54F24-DD25-0767-9A7B-BDC0C4B1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6040F-8602-27B9-608B-2859669D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7EC7F-49BE-EFE7-79D6-5C5EB9769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B0D2-5836-C5F6-9E2A-710ED01F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C7589-8680-ECB7-3AD4-70071FEF1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73A26-D231-893D-16C0-622B85F90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93D0DF-E062-45A3-6BAD-D2D7E3F9A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E88FBA-7327-39F6-C636-92FC91438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A856F-C9E5-8C87-39C3-136AF0753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C116D7-002B-E1FD-50C8-DA5FA96E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DD4E8C-70F4-6008-8557-7BFFC5A4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91A3E-0208-F954-754D-231F55F0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4E0AC-0DD3-64B1-4D44-26297906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F0B06-ED31-4085-7C74-5F410A73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03ECD-8B18-1AA3-2436-E75783CC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6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51D63-1B4B-FD64-CA76-A52A1564A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1C0C3-84B6-7D65-FDB2-511BA158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B6746-EA57-7C0B-DF59-085A23A7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7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AF04-B7C8-B9AE-21FC-03B56BB0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02DE-A1E8-366C-9281-741D78353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C6D09-77A7-FD28-E7F4-F8273892D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0F65F-492C-5F2E-3655-8214203E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11771-6DF5-F23A-DAD6-71CB3C52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386B0-AB2A-D6A8-5D1B-8437AE47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37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DCE1-1C07-1E99-469B-4FD2A3A83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AAD467-2728-3F98-7CB1-5B492C91A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DAFFC-2FD2-8E3E-40CD-3C140ADC2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C239E-20C5-5822-F64F-C53C06F0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1FB5C-03F5-EED2-602A-5C7D5A12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453B5-D558-9514-B61E-F4BD3786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8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DCCF63-CA10-8548-AA82-68C78615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85742-9D51-839F-9297-9238D5F96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5A9A1-89B5-C060-F1E4-E47679590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9B357-426B-4EAD-8E9C-5960E5BA0A9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356D2-6353-C08C-6241-2426E8A29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A9A0E-13E5-28AA-5D78-AE94278DC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DBC3C-96A9-48B0-A96D-F1582B086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6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5338-5ED4-05B7-CA97-EB0E5524E0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assembly 2023 </a:t>
            </a:r>
            <a:r>
              <a:rPr lang="en-US" dirty="0" err="1"/>
              <a:t>ch</a:t>
            </a:r>
            <a:r>
              <a:rPr lang="en-US" dirty="0"/>
              <a:t>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7EB39-56C6-0BCC-89E1-9B1CFA3D48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32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AFBCA-A141-D9A5-F300-103BC5DD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1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7B82E-DFAE-5E4D-F953-BD6D2FB7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7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0B789-982F-F785-C7BD-B7B6F9796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6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993D2-64E3-CBA7-DDD4-0FF1346B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DD4BB-A062-B354-883C-442E66E6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8D36A-4284-A484-D59C-74BD69E6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26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FA44C-3CFC-2642-2F1D-E749875C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B56EF-EB99-54C1-6FA2-15496FF4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80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3207F-7074-BE5F-FA62-5F567587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FE78B-C9F9-5A18-05AE-F1287420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8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E9A11-E61E-4F82-842B-D0F582736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83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9B403-6C72-5953-D9B5-C5B76417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26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D3D9D-21DE-F99A-1AD9-7857C4B72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0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FB308-30A7-26AC-E8D8-35A742764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11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D0B45-50E9-AB59-02E1-5F63DE6B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8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9B948-99EA-3813-D7EA-950E7105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45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AC884-7066-F120-FD0D-6D284EFA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03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B8651-D49B-D51B-6DAC-D2BFEBFA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50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11CAC-41A9-4576-35F6-B5470FD2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4C800-5E0D-D44E-FF46-DB9355F2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21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F775A-1A1F-B05D-94CC-CFD70A0B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3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A9B3A-AF68-A389-7D6F-45E8D43B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19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3F37F-2DB4-CFCF-C330-C57F8AE2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4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F02E7-5CCF-5932-4C2A-CB9C33C5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42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DAC63-C4B2-4F7A-ED02-1DC960E8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54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066ED-4C23-5654-B972-AED04A86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87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A60D1-32FC-B50C-DFB1-E259AB88E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73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A71EC-B3A8-7C12-C4A0-5C4EE4C6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7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433CD7-B142-22A6-2A4B-2C8F2114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60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A678B-89C3-1E8F-356C-2EBEE140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B71B7-7AAA-C025-6F89-AC164ABB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1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A17C1-6EF8-CC4F-3292-DA4632875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9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FECA1-716A-96E4-12EA-353E8704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83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0C6A2-7F2F-043B-2F56-D0464ADB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27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73CB4-4170-75B4-D817-9C27EB7D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20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3EBF6-584D-6F00-6544-43C2EFC5C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4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FA204-1178-AE09-6D6C-FBE7B300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3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603B7-EC16-4BB3-467F-F78B4BD6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7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04DBB-B478-EE35-6EA1-858126460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43D89-7F6F-F15A-1EA0-085B3FD4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26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5</Words>
  <Application>Microsoft Office PowerPoint</Application>
  <PresentationFormat>Widescreen</PresentationFormat>
  <Paragraphs>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Language assembly 2023 ch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assembly 2023 ch 6</dc:title>
  <dc:creator>Charles Seager</dc:creator>
  <cp:lastModifiedBy>Charles Seager</cp:lastModifiedBy>
  <cp:revision>1</cp:revision>
  <dcterms:created xsi:type="dcterms:W3CDTF">2023-09-21T01:10:34Z</dcterms:created>
  <dcterms:modified xsi:type="dcterms:W3CDTF">2023-09-21T16:49:29Z</dcterms:modified>
</cp:coreProperties>
</file>